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8" r:id="rId2"/>
    <p:sldId id="256" r:id="rId3"/>
    <p:sldId id="267" r:id="rId4"/>
    <p:sldId id="300" r:id="rId5"/>
    <p:sldId id="303" r:id="rId6"/>
    <p:sldId id="279" r:id="rId7"/>
    <p:sldId id="258" r:id="rId8"/>
    <p:sldId id="262" r:id="rId9"/>
    <p:sldId id="263" r:id="rId10"/>
    <p:sldId id="304" r:id="rId11"/>
    <p:sldId id="305" r:id="rId12"/>
    <p:sldId id="302" r:id="rId13"/>
    <p:sldId id="261" r:id="rId14"/>
    <p:sldId id="307" r:id="rId15"/>
    <p:sldId id="306" r:id="rId16"/>
    <p:sldId id="260" r:id="rId17"/>
    <p:sldId id="281" r:id="rId18"/>
    <p:sldId id="309" r:id="rId19"/>
    <p:sldId id="308" r:id="rId20"/>
    <p:sldId id="280" r:id="rId21"/>
    <p:sldId id="257" r:id="rId22"/>
    <p:sldId id="296" r:id="rId23"/>
    <p:sldId id="282" r:id="rId24"/>
    <p:sldId id="287" r:id="rId25"/>
    <p:sldId id="310" r:id="rId26"/>
    <p:sldId id="318" r:id="rId27"/>
    <p:sldId id="312" r:id="rId28"/>
    <p:sldId id="317" r:id="rId29"/>
    <p:sldId id="319" r:id="rId30"/>
    <p:sldId id="311" r:id="rId3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4660"/>
  </p:normalViewPr>
  <p:slideViewPr>
    <p:cSldViewPr snapToGrid="0">
      <p:cViewPr>
        <p:scale>
          <a:sx n="70" d="100"/>
          <a:sy n="70" d="100"/>
        </p:scale>
        <p:origin x="1037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5A14E-23EE-48D9-B4EB-079558F2CB93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268B5-A741-4A96-B44C-139BAC5D6B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992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27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602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862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140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560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755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53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315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054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22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66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377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44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447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051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277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327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605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894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630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76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43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28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614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552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62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565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39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24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664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152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9978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3799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435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717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368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7396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353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214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C325-96EE-40FF-BAD3-00810596DDBC}" type="datetimeFigureOut">
              <a:rPr lang="pt-PT" smtClean="0"/>
              <a:t>22/01/2020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410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620" y="1339463"/>
            <a:ext cx="8526894" cy="3796108"/>
          </a:xfrm>
          <a:prstGeom prst="rect">
            <a:avLst/>
          </a:prstGeom>
        </p:spPr>
      </p:pic>
      <p:pic>
        <p:nvPicPr>
          <p:cNvPr id="3" name="9   English   josh groban you are loved dont give up official music video">
            <a:hlinkClick r:id="" action="ppaction://media"/>
            <a:extLst>
              <a:ext uri="{FF2B5EF4-FFF2-40B4-BE49-F238E27FC236}">
                <a16:creationId xmlns:a16="http://schemas.microsoft.com/office/drawing/2014/main" id="{6E171D68-69C3-4FE5-8E1E-524F0A68F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5066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87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2"/>
          <a:stretch/>
        </p:blipFill>
        <p:spPr bwMode="auto">
          <a:xfrm>
            <a:off x="0" y="0"/>
            <a:ext cx="124081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5" name="CaixaDeTexto 14"/>
          <p:cNvSpPr txBox="1"/>
          <p:nvPr/>
        </p:nvSpPr>
        <p:spPr>
          <a:xfrm>
            <a:off x="1562361" y="4643250"/>
            <a:ext cx="6943726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Well, I can hear you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Bem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posso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escutar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354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youth crying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5" name="CaixaDeTexto 14"/>
          <p:cNvSpPr txBox="1"/>
          <p:nvPr/>
        </p:nvSpPr>
        <p:spPr>
          <a:xfrm>
            <a:off x="1098501" y="4989244"/>
            <a:ext cx="8295887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Everybody wants to be loved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Todas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as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pessoas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desejam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amadas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166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Resultado de imagem para JESUS COMPASSIONATE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3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1" name="CaixaDeTexto 10"/>
          <p:cNvSpPr txBox="1"/>
          <p:nvPr/>
        </p:nvSpPr>
        <p:spPr>
          <a:xfrm>
            <a:off x="1610381" y="4549676"/>
            <a:ext cx="6858116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Don't give up</a:t>
            </a:r>
          </a:p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Because you are loved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Não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desista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porque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é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amada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3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3.bp.blogspot.com/-TowYpU6AwPY/W0xVnXOxKVI/AAAAAAAAPtc/vYJTJ7leF048QYTBwZK6ECiwrz8BK7YyACEwYBhgL/s1600/Chapati%2B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7" b="16873"/>
          <a:stretch/>
        </p:blipFill>
        <p:spPr bwMode="auto">
          <a:xfrm flipH="1">
            <a:off x="0" y="0"/>
            <a:ext cx="57498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7242459" y="3759200"/>
            <a:ext cx="436740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Don't give up</a:t>
            </a:r>
          </a:p>
          <a:p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Não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desista</a:t>
            </a:r>
            <a:endParaRPr lang="en-US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674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140" y="0"/>
            <a:ext cx="14653754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5" name="CaixaDeTexto 14"/>
          <p:cNvSpPr txBox="1"/>
          <p:nvPr/>
        </p:nvSpPr>
        <p:spPr>
          <a:xfrm>
            <a:off x="1421927" y="5048160"/>
            <a:ext cx="9931873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It is just the hurt that you hide</a:t>
            </a:r>
          </a:p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É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apenas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a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que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esconde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dentro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de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si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33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19748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5" name="CaixaDeTexto 14"/>
          <p:cNvSpPr txBox="1"/>
          <p:nvPr/>
        </p:nvSpPr>
        <p:spPr>
          <a:xfrm>
            <a:off x="1040577" y="4930596"/>
            <a:ext cx="9420145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When you're lost inside… I…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Quando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se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sentir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perdida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dentro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…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59704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1.wp.com/www.catholicforlife.com/wp-content/uploads/2016/09/image-36.jpeg?ss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b="8185"/>
          <a:stretch/>
        </p:blipFill>
        <p:spPr bwMode="auto">
          <a:xfrm>
            <a:off x="0" y="0"/>
            <a:ext cx="12310533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1" name="CaixaDeTexto 10"/>
          <p:cNvSpPr txBox="1"/>
          <p:nvPr/>
        </p:nvSpPr>
        <p:spPr>
          <a:xfrm>
            <a:off x="1435205" y="4456303"/>
            <a:ext cx="5731713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be there to find you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encontrarei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25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3"/>
          <a:stretch/>
        </p:blipFill>
        <p:spPr bwMode="auto">
          <a:xfrm>
            <a:off x="0" y="-906"/>
            <a:ext cx="12192000" cy="697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1" name="CaixaDeTexto 10"/>
          <p:cNvSpPr txBox="1"/>
          <p:nvPr/>
        </p:nvSpPr>
        <p:spPr>
          <a:xfrm>
            <a:off x="1108910" y="5047191"/>
            <a:ext cx="7046549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 not give up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Não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desista</a:t>
            </a:r>
            <a:endParaRPr lang="pt-PT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99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esultado de imagem para malala broke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5" name="CaixaDeTexto 14"/>
          <p:cNvSpPr txBox="1"/>
          <p:nvPr/>
        </p:nvSpPr>
        <p:spPr>
          <a:xfrm>
            <a:off x="1398219" y="5103674"/>
            <a:ext cx="8843473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Because you want  to burn bright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Porque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deseja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abafar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o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brilho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059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" b="13159"/>
          <a:stretch/>
        </p:blipFill>
        <p:spPr bwMode="auto">
          <a:xfrm>
            <a:off x="0" y="0"/>
            <a:ext cx="12192000" cy="72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5" name="CaixaDeTexto 14"/>
          <p:cNvSpPr txBox="1"/>
          <p:nvPr/>
        </p:nvSpPr>
        <p:spPr>
          <a:xfrm>
            <a:off x="995823" y="5019953"/>
            <a:ext cx="8955485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If darkness blinds you.. I…</a:t>
            </a:r>
          </a:p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 a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escuridão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lhe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permitir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de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enxergar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24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826">
              <a:srgbClr val="BDC5D0"/>
            </a:gs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2495" cy="6858000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 rot="20512012">
            <a:off x="5498108" y="1844023"/>
            <a:ext cx="6761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9050"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“Get up and stay in the middle.”</a:t>
            </a:r>
            <a:endParaRPr lang="pt-PT" sz="3600" b="1" dirty="0">
              <a:ln w="19050">
                <a:solidFill>
                  <a:schemeClr val="bg1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sz="3600" b="1" dirty="0">
                <a:ln w="19050">
                  <a:solidFill>
                    <a:schemeClr val="bg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“Levante-se e fique no meio”</a:t>
            </a:r>
          </a:p>
        </p:txBody>
      </p:sp>
    </p:spTree>
    <p:extLst>
      <p:ext uri="{BB962C8B-B14F-4D97-AF65-F5344CB8AC3E}">
        <p14:creationId xmlns:p14="http://schemas.microsoft.com/office/powerpoint/2010/main" val="3156323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36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7" name="CaixaDeTexto 16"/>
          <p:cNvSpPr txBox="1"/>
          <p:nvPr/>
        </p:nvSpPr>
        <p:spPr>
          <a:xfrm>
            <a:off x="837896" y="4771471"/>
            <a:ext cx="6443748" cy="1815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shine to guide you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brilharei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para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guiar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endParaRPr lang="pt-BR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513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4.bp.blogspot.com/-pWu_XeGYDsU/W7BXOcaB9NI/AAAAAAAAQSc/3U9p9M3BP3sJr3QXx_sjhTG-EnMq5a4PACLcBGAs/s1600/Discussion%2Bgrou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62"/>
          <a:stretch/>
        </p:blipFill>
        <p:spPr bwMode="auto">
          <a:xfrm>
            <a:off x="0" y="0"/>
            <a:ext cx="12192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CaixaDeTexto 4"/>
          <p:cNvSpPr txBox="1"/>
          <p:nvPr/>
        </p:nvSpPr>
        <p:spPr>
          <a:xfrm>
            <a:off x="1056529" y="4724673"/>
            <a:ext cx="8925671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Everybody wants to be understood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Todos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as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pessoas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querem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compreendidas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13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jesus with the woman on the we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5" b="9495"/>
          <a:stretch/>
        </p:blipFill>
        <p:spPr bwMode="auto">
          <a:xfrm>
            <a:off x="-348343" y="-525623"/>
            <a:ext cx="12736286" cy="785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CaixaDeTexto 5"/>
          <p:cNvSpPr txBox="1"/>
          <p:nvPr/>
        </p:nvSpPr>
        <p:spPr>
          <a:xfrm>
            <a:off x="651736" y="4924023"/>
            <a:ext cx="6943726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Well, I can hear you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Bem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posso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escutar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83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man wiping her ey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 bwMode="auto">
          <a:xfrm>
            <a:off x="0" y="-104503"/>
            <a:ext cx="12192000" cy="710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5" name="CaixaDeTexto 14"/>
          <p:cNvSpPr txBox="1"/>
          <p:nvPr/>
        </p:nvSpPr>
        <p:spPr>
          <a:xfrm>
            <a:off x="1461052" y="4752695"/>
            <a:ext cx="8582535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Everybody wants to be loved</a:t>
            </a:r>
          </a:p>
          <a:p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Todas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as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pessoas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querem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ser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amadas</a:t>
            </a:r>
            <a:endParaRPr lang="en-US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93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/>
        </p:blipFill>
        <p:spPr bwMode="auto">
          <a:xfrm>
            <a:off x="0" y="0"/>
            <a:ext cx="122880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Five million people are still living in 'absolute' poverty in Ita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CaixaDeTexto 14"/>
          <p:cNvSpPr txBox="1"/>
          <p:nvPr/>
        </p:nvSpPr>
        <p:spPr>
          <a:xfrm>
            <a:off x="2650400" y="4797502"/>
            <a:ext cx="4303637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Don’t give up </a:t>
            </a:r>
          </a:p>
          <a:p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Não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desista</a:t>
            </a:r>
            <a:endParaRPr lang="pt-BR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54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sultado de imagem para jesus christ pictures 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Five million people are still living in 'absolute' poverty in Ita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CaixaDeTexto 14"/>
          <p:cNvSpPr txBox="1"/>
          <p:nvPr/>
        </p:nvSpPr>
        <p:spPr>
          <a:xfrm>
            <a:off x="1194210" y="4899335"/>
            <a:ext cx="5560937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Because you are loved</a:t>
            </a:r>
          </a:p>
          <a:p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Porque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é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amada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pt-BR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2"/>
          <a:stretch/>
        </p:blipFill>
        <p:spPr bwMode="auto">
          <a:xfrm>
            <a:off x="0" y="0"/>
            <a:ext cx="12192000" cy="69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1" name="CaixaDeTexto 10"/>
          <p:cNvSpPr txBox="1"/>
          <p:nvPr/>
        </p:nvSpPr>
        <p:spPr>
          <a:xfrm>
            <a:off x="1610381" y="4924627"/>
            <a:ext cx="10454054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are loved</a:t>
            </a:r>
          </a:p>
          <a:p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é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amada</a:t>
            </a:r>
            <a:endParaRPr lang="en-US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549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9"/>
          <a:stretch/>
        </p:blipFill>
        <p:spPr bwMode="auto">
          <a:xfrm>
            <a:off x="-8352" y="7936"/>
            <a:ext cx="12200351" cy="686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Five million people are still living in 'absolute' poverty in Ita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CaixaDeTexto 14"/>
          <p:cNvSpPr txBox="1"/>
          <p:nvPr/>
        </p:nvSpPr>
        <p:spPr>
          <a:xfrm>
            <a:off x="1503438" y="4765577"/>
            <a:ext cx="4303637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Don’t give up</a:t>
            </a:r>
          </a:p>
          <a:p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Não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desista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pt-BR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09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23"/>
            <a:ext cx="13749445" cy="68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7" name="CaixaDeTexto 16"/>
          <p:cNvSpPr txBox="1"/>
          <p:nvPr/>
        </p:nvSpPr>
        <p:spPr>
          <a:xfrm>
            <a:off x="631372" y="4483156"/>
            <a:ext cx="11560628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Everyone needs to be heard</a:t>
            </a:r>
          </a:p>
          <a:p>
            <a:r>
              <a:rPr lang="pt-PT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Porque todas pessoas precisam ser escutadas </a:t>
            </a:r>
            <a:endParaRPr lang="pt-BR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236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5"/>
          <a:stretch/>
        </p:blipFill>
        <p:spPr bwMode="auto">
          <a:xfrm>
            <a:off x="0" y="0"/>
            <a:ext cx="12192000" cy="687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CaixaDeTexto 10">
            <a:extLst>
              <a:ext uri="{FF2B5EF4-FFF2-40B4-BE49-F238E27FC236}">
                <a16:creationId xmlns:a16="http://schemas.microsoft.com/office/drawing/2014/main" id="{41E4203A-D5E2-4CE3-A2E8-54F2E325EDCE}"/>
              </a:ext>
            </a:extLst>
          </p:cNvPr>
          <p:cNvSpPr txBox="1"/>
          <p:nvPr/>
        </p:nvSpPr>
        <p:spPr>
          <a:xfrm>
            <a:off x="838200" y="5032911"/>
            <a:ext cx="10454054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are loved</a:t>
            </a:r>
          </a:p>
          <a:p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é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amada</a:t>
            </a:r>
            <a:endParaRPr lang="en-US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650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6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7" name="CaixaDeTexto 16"/>
          <p:cNvSpPr txBox="1"/>
          <p:nvPr/>
        </p:nvSpPr>
        <p:spPr>
          <a:xfrm>
            <a:off x="1411736" y="4465499"/>
            <a:ext cx="8201820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Don't give up</a:t>
            </a:r>
          </a:p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It's just the weight of the world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Não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desista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! É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apenas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o peso do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mundo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150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Resultado de imagem para JESUS COMPASSIONATE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3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1" name="CaixaDeTexto 10"/>
          <p:cNvSpPr txBox="1"/>
          <p:nvPr/>
        </p:nvSpPr>
        <p:spPr>
          <a:xfrm>
            <a:off x="1610381" y="4924627"/>
            <a:ext cx="10454054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are loved</a:t>
            </a:r>
          </a:p>
          <a:p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é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amada</a:t>
            </a:r>
            <a:endParaRPr lang="en-US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7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9584" r="278" b="3332"/>
          <a:stretch/>
        </p:blipFill>
        <p:spPr bwMode="auto">
          <a:xfrm>
            <a:off x="-114300" y="-220134"/>
            <a:ext cx="12306300" cy="707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7" name="CaixaDeTexto 16"/>
          <p:cNvSpPr txBox="1"/>
          <p:nvPr/>
        </p:nvSpPr>
        <p:spPr>
          <a:xfrm>
            <a:off x="2503188" y="5032911"/>
            <a:ext cx="8321331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When your heart's heavy… I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Quando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seu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coração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estiver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pesado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…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658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matttullos.com/wp-content/uploads/2018/12/touch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9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1" name="CaixaDeTexto 10"/>
          <p:cNvSpPr txBox="1"/>
          <p:nvPr/>
        </p:nvSpPr>
        <p:spPr>
          <a:xfrm>
            <a:off x="1610381" y="4924627"/>
            <a:ext cx="604257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lift it for you</a:t>
            </a:r>
          </a:p>
          <a:p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o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suavizarei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por</a:t>
            </a:r>
            <a:r>
              <a:rPr lang="en-US" sz="40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endParaRPr lang="en-US" sz="40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8359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8"/>
          <a:stretch/>
        </p:blipFill>
        <p:spPr bwMode="auto">
          <a:xfrm>
            <a:off x="-616" y="-133004"/>
            <a:ext cx="12192616" cy="70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7" name="CaixaDeTexto 16"/>
          <p:cNvSpPr txBox="1"/>
          <p:nvPr/>
        </p:nvSpPr>
        <p:spPr>
          <a:xfrm>
            <a:off x="437941" y="4057271"/>
            <a:ext cx="11560628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Don't give up</a:t>
            </a:r>
          </a:p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Because you want to be heard</a:t>
            </a:r>
          </a:p>
          <a:p>
            <a:r>
              <a:rPr lang="pt-PT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Não desista</a:t>
            </a:r>
          </a:p>
          <a:p>
            <a:r>
              <a:rPr lang="pt-PT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Porque você deseja ser escutada, </a:t>
            </a:r>
            <a:endParaRPr lang="pt-BR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336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raisethehammer.org/static/images/silenced_aboriginal_wom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3" name="CaixaDeTexto 12"/>
          <p:cNvSpPr txBox="1"/>
          <p:nvPr/>
        </p:nvSpPr>
        <p:spPr>
          <a:xfrm>
            <a:off x="1119155" y="5003621"/>
            <a:ext cx="6748059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If silence keeps you … I...</a:t>
            </a:r>
          </a:p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 o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silêncio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lhe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for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imposto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…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</a:t>
            </a:r>
            <a:endParaRPr lang="pt-BR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34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2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3" name="CaixaDeTexto 2"/>
          <p:cNvSpPr txBox="1"/>
          <p:nvPr/>
        </p:nvSpPr>
        <p:spPr>
          <a:xfrm>
            <a:off x="1916683" y="4787860"/>
            <a:ext cx="6317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70AD47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break it for you</a:t>
            </a:r>
          </a:p>
          <a:p>
            <a:pPr lvl="0"/>
            <a:r>
              <a:rPr lang="pt-PT" sz="36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 o romperei por você</a:t>
            </a:r>
            <a:endParaRPr lang="pt-BR" sz="3600" b="1" dirty="0">
              <a:ln w="19050" cmpd="sng">
                <a:solidFill>
                  <a:srgbClr val="5B9BD5">
                    <a:tint val="3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6453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sultado de imagem para WHO TOUCHED ME PIC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3"/>
          <a:stretch/>
        </p:blipFill>
        <p:spPr bwMode="auto">
          <a:xfrm>
            <a:off x="0" y="0"/>
            <a:ext cx="12913837" cy="694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5" name="CaixaDeTexto 14"/>
          <p:cNvSpPr txBox="1"/>
          <p:nvPr/>
        </p:nvSpPr>
        <p:spPr>
          <a:xfrm>
            <a:off x="869057" y="4759277"/>
            <a:ext cx="8925671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Everybody wants to be understood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Todos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as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pessoas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querem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ser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compreendidas</a:t>
            </a:r>
            <a:endParaRPr lang="en-US" sz="36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41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379</Words>
  <Application>Microsoft Office PowerPoint</Application>
  <PresentationFormat>Widescreen</PresentationFormat>
  <Paragraphs>116</Paragraphs>
  <Slides>30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Ieda Tomazini</dc:creator>
  <cp:lastModifiedBy>Shiny Philip</cp:lastModifiedBy>
  <cp:revision>87</cp:revision>
  <dcterms:created xsi:type="dcterms:W3CDTF">2019-12-31T07:18:19Z</dcterms:created>
  <dcterms:modified xsi:type="dcterms:W3CDTF">2020-01-22T11:52:20Z</dcterms:modified>
</cp:coreProperties>
</file>